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Actor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059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ac3c0c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dac3c0c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76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ac3c0c1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dac3c0c1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02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ac3c0c1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dac3c0c1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69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ac3c0c16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dac3c0c16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4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ac3c0c16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dac3c0c16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66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ac3c0c16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dac3c0c16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40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arb.rosengard@chardonschools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52400" y="800100"/>
            <a:ext cx="85344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Meet Mrs. Rosengard</a:t>
            </a:r>
            <a:br>
              <a:rPr lang="en" sz="7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7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7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7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Language Arts – 6A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55" name="Google Shape;55;p13" descr="MCj0351225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8307">
            <a:off x="245962" y="1847145"/>
            <a:ext cx="1842926" cy="149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MCj0406206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42765">
            <a:off x="6916050" y="1985328"/>
            <a:ext cx="1891775" cy="158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2762" y="952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</a:pPr>
            <a:r>
              <a:rPr lang="en" sz="6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My family:</a:t>
            </a:r>
            <a:endParaRPr sz="6500"/>
          </a:p>
        </p:txBody>
      </p:sp>
      <p:sp>
        <p:nvSpPr>
          <p:cNvPr id="62" name="Google Shape;62;p14"/>
          <p:cNvSpPr txBox="1"/>
          <p:nvPr/>
        </p:nvSpPr>
        <p:spPr>
          <a:xfrm>
            <a:off x="2320912" y="3963597"/>
            <a:ext cx="1468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Mr. Rosengard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2176549" y="648025"/>
            <a:ext cx="16128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Eric- lives and works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Los Angeles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789350" y="3226800"/>
            <a:ext cx="21564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new puppy, Scout - we got her this summer.  She was named after my favorite character in a book - Scout Finch</a:t>
            </a:r>
            <a:r>
              <a:rPr lang="en">
                <a:solidFill>
                  <a:schemeClr val="dk1"/>
                </a:solidFill>
              </a:rPr>
              <a:t> from </a:t>
            </a:r>
            <a:r>
              <a:rPr lang="en" i="1">
                <a:solidFill>
                  <a:schemeClr val="dk1"/>
                </a:solidFill>
              </a:rPr>
              <a:t>To Kill a Mockingbird</a:t>
            </a:r>
            <a:endParaRPr i="1"/>
          </a:p>
        </p:txBody>
      </p:sp>
      <p:sp>
        <p:nvSpPr>
          <p:cNvPr id="65" name="Google Shape;65;p14"/>
          <p:cNvSpPr txBox="1"/>
          <p:nvPr/>
        </p:nvSpPr>
        <p:spPr>
          <a:xfrm>
            <a:off x="0" y="4286250"/>
            <a:ext cx="3789362" cy="3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your family like?</a:t>
            </a:r>
            <a:endParaRPr/>
          </a:p>
        </p:txBody>
      </p:sp>
      <p:sp>
        <p:nvSpPr>
          <p:cNvPr id="66" name="Google Shape;66;p14" descr="http://mail.aol.com/37966-211/aol-6/en-us/mail/get-attachment.aspx?uid=32021283&amp;folder=NewMail&amp;partId=3"/>
          <p:cNvSpPr txBox="1"/>
          <p:nvPr/>
        </p:nvSpPr>
        <p:spPr>
          <a:xfrm>
            <a:off x="127000" y="-108346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 descr="http://mail.aol.com/37966-211/aol-6/en-us/mail/get-attachment.aspx?uid=32021283&amp;folder=NewMail&amp;partId=3"/>
          <p:cNvSpPr txBox="1"/>
          <p:nvPr/>
        </p:nvSpPr>
        <p:spPr>
          <a:xfrm>
            <a:off x="127000" y="-108346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4" descr="fish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7725" y="942975"/>
            <a:ext cx="2741650" cy="20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079897"/>
            <a:ext cx="29146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27000" y="733400"/>
            <a:ext cx="1876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Amy- lives and works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Chicago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817562" y="3963590"/>
            <a:ext cx="1612900" cy="2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Mrs. Rosengard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8150" y="3075400"/>
            <a:ext cx="2554267" cy="19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6650" y="733400"/>
            <a:ext cx="2379824" cy="1784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90500" y="3578"/>
            <a:ext cx="876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lang="en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TRAVEL is my passion!</a:t>
            </a:r>
            <a:endParaRPr sz="6000"/>
          </a:p>
        </p:txBody>
      </p:sp>
      <p:pic>
        <p:nvPicPr>
          <p:cNvPr id="79" name="Google Shape;79;p15" descr="England 2007 0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20000">
            <a:off x="642197" y="1620440"/>
            <a:ext cx="1691878" cy="12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England 2007 0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40000">
            <a:off x="6201061" y="1200150"/>
            <a:ext cx="2114550" cy="158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descr="England 2007 1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600" y="1085850"/>
            <a:ext cx="1714500" cy="128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descr="England 2007 1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00000">
            <a:off x="5024413" y="2580084"/>
            <a:ext cx="1771650" cy="132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louv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00000">
            <a:off x="197680" y="3095625"/>
            <a:ext cx="1821656" cy="124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descr="auschwitz_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9550" y="3886200"/>
            <a:ext cx="164901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648200" y="1085850"/>
            <a:ext cx="141605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Stonehenge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0" y="4251725"/>
            <a:ext cx="2514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Paris-my favorite museum-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Louvre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8001000" y="1085850"/>
            <a:ext cx="94615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London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 rot="1059710">
            <a:off x="6775966" y="3300975"/>
            <a:ext cx="1652282" cy="51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Wimbledon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-tennis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4922825" y="4274338"/>
            <a:ext cx="16764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Auschwitz in Poland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3053687" y="4207584"/>
            <a:ext cx="9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Iceland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19877" y="742725"/>
            <a:ext cx="2737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London –my favorite</a:t>
            </a:r>
            <a:r>
              <a:rPr lang="en"/>
              <a:t> </a:t>
            </a:r>
            <a:r>
              <a:rPr lang="en" sz="1800">
                <a:solidFill>
                  <a:schemeClr val="dk1"/>
                </a:solidFill>
              </a:rPr>
              <a:t>c</a:t>
            </a:r>
            <a:r>
              <a:rPr lang="en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ity in Europe!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517525" y="4658915"/>
            <a:ext cx="3838575" cy="3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 you like to go?</a:t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01174" y="2594225"/>
            <a:ext cx="2009425" cy="150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-166687" y="28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</a:pPr>
            <a:r>
              <a:rPr lang="en"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love to…</a:t>
            </a:r>
            <a:endParaRPr/>
          </a:p>
        </p:txBody>
      </p:sp>
      <p:pic>
        <p:nvPicPr>
          <p:cNvPr id="99" name="Google Shape;99;p16" descr="MCj0430049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01303"/>
            <a:ext cx="1543050" cy="121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descr="j02977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7775" y="228600"/>
            <a:ext cx="1159669" cy="110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 descr="MPj0314259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14700"/>
            <a:ext cx="1042988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 descr="MCj0237163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00" y="3314700"/>
            <a:ext cx="1600200" cy="129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 descr="MCj04315370000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9400" y="3429000"/>
            <a:ext cx="17145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 descr="MCj04338630000[1]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81400" y="10287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 descr="classic_rock_cd3_larg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0400" y="1085850"/>
            <a:ext cx="740569" cy="745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304800" y="1028700"/>
            <a:ext cx="167640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29963" y="553638"/>
            <a:ext cx="1184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READ!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4403725" y="2408634"/>
            <a:ext cx="3028950" cy="38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to music (all kinds-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especially country &amp; classic rock)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7315200" y="1143000"/>
            <a:ext cx="85725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0" y="3200400"/>
            <a:ext cx="163195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movies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3096400" y="3035450"/>
            <a:ext cx="2013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the theatre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7162800" y="3200400"/>
            <a:ext cx="1327150" cy="27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cards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1524000" y="4514850"/>
            <a:ext cx="5340350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like to do?</a:t>
            </a:r>
            <a:endParaRPr/>
          </a:p>
        </p:txBody>
      </p:sp>
      <p:pic>
        <p:nvPicPr>
          <p:cNvPr id="114" name="Google Shape;114;p16" descr="nbalogo_cavs_7018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440000">
            <a:off x="207748" y="2202656"/>
            <a:ext cx="1028700" cy="52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Cleveland%20Indians%20Forum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200000">
            <a:off x="1491713" y="2171700"/>
            <a:ext cx="1296590" cy="54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images%5Cbrownshelme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5800" y="2628900"/>
            <a:ext cx="685800" cy="529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 rot="2056334">
            <a:off x="1815449" y="2043422"/>
            <a:ext cx="2071829" cy="25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for our teams!</a:t>
            </a:r>
            <a:endParaRPr/>
          </a:p>
        </p:txBody>
      </p:sp>
      <p:pic>
        <p:nvPicPr>
          <p:cNvPr id="118" name="Google Shape;118;p16" descr="chard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0200" y="2571750"/>
            <a:ext cx="6286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C:\Program Files\Microsoft Office\MEDIA\CAGCAT10\j0157763.wm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77000" y="228600"/>
            <a:ext cx="987028" cy="996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7315200" y="2755700"/>
            <a:ext cx="15240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 &amp; Hike</a:t>
            </a:r>
            <a:endParaRPr/>
          </a:p>
        </p:txBody>
      </p:sp>
      <p:pic>
        <p:nvPicPr>
          <p:cNvPr id="121" name="Google Shape;121;p16" descr="Image result for hamilt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329588" y="3453375"/>
            <a:ext cx="1013222" cy="1277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 result for bruce springsteen risi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08587" y="1244203"/>
            <a:ext cx="10001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 result for hike clipart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32675" y="1719253"/>
            <a:ext cx="1026319" cy="987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5067000" y="3314700"/>
            <a:ext cx="1371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Go fishing!</a:t>
            </a:r>
            <a:endParaRPr b="1"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57475" y="3623700"/>
            <a:ext cx="987025" cy="9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915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ctor"/>
              <a:buNone/>
            </a:pPr>
            <a:r>
              <a:rPr lang="en" sz="8800" b="0" i="0" u="none" strike="noStrike" cap="none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I LOVE to READ!</a:t>
            </a:r>
            <a:endParaRPr/>
          </a:p>
        </p:txBody>
      </p:sp>
      <p:pic>
        <p:nvPicPr>
          <p:cNvPr id="131" name="Google Shape;131;p17" descr="http://4.bp.blogspot.com/_vAy9o70iHUw/TIqzqyBsetI/AAAAAAAABUk/4LxNnmT6h7E/s1600/to-kill-a-mocking-bird-first-edi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60000">
            <a:off x="850541" y="1195387"/>
            <a:ext cx="1222771" cy="1803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2362200" y="1143000"/>
            <a:ext cx="4198937" cy="48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favorite book!  It helped 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 about some “big” ideas in life!</a:t>
            </a:r>
            <a:endParaRPr/>
          </a:p>
        </p:txBody>
      </p:sp>
      <p:pic>
        <p:nvPicPr>
          <p:cNvPr id="133" name="Google Shape;133;p17" descr="http://topp0rtal.com/uploads/2010-04/ac18e4a00a47_160198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0000">
            <a:off x="7399400" y="3424238"/>
            <a:ext cx="1185863" cy="1602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5486400" y="2743200"/>
            <a:ext cx="3290887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loved this book when I was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learning to read – the party in the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" sz="1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tree is great!</a:t>
            </a:r>
            <a:endParaRPr/>
          </a:p>
        </p:txBody>
      </p:sp>
      <p:pic>
        <p:nvPicPr>
          <p:cNvPr id="135" name="Google Shape;135;p17" descr="http://producer.msdwt.k12.in.us/groups/dvinton/wiki/08ea2/images/787e7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00000">
            <a:off x="468902" y="3338506"/>
            <a:ext cx="1085850" cy="159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http://www.suzannecollinsbooks.com/images/Hg--jacket-21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99999">
            <a:off x="2119432" y="3360522"/>
            <a:ext cx="102870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http://farm4.static.flickr.com/3029/2327293785_af8c13d51b_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39995">
            <a:off x="4321322" y="1902588"/>
            <a:ext cx="1013732" cy="16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http://img2.timeinc.net/ew/dynamic/imgs/100426/Nancy-Drew_51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1000" y="3600450"/>
            <a:ext cx="2171700" cy="107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http://1.bp.blogspot.com/_iFBFXAco_B4/TNNgMXZOjMI/AAAAAAAAQ5k/0crjGgwqtsQ/s1600/Babar2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29400" y="1085850"/>
            <a:ext cx="1200150" cy="153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 rot="2349065">
            <a:off x="2340399" y="1831025"/>
            <a:ext cx="655720" cy="742960"/>
          </a:xfrm>
          <a:prstGeom prst="curvedLeftArrow">
            <a:avLst>
              <a:gd name="adj1" fmla="val 14452"/>
              <a:gd name="adj2" fmla="val 19813"/>
              <a:gd name="adj3" fmla="val 5400"/>
            </a:avLst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/>
          <p:nvPr/>
        </p:nvSpPr>
        <p:spPr>
          <a:xfrm rot="-2041877">
            <a:off x="8443463" y="2702392"/>
            <a:ext cx="405712" cy="862667"/>
          </a:xfrm>
          <a:prstGeom prst="curvedLeftArrow">
            <a:avLst>
              <a:gd name="adj1" fmla="val 16667"/>
              <a:gd name="adj2" fmla="val 20367"/>
              <a:gd name="adj3" fmla="val 5400"/>
            </a:avLst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2971800" y="4743450"/>
            <a:ext cx="387350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your favorite books?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52024" y="2381642"/>
            <a:ext cx="977400" cy="150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230058" y="1587131"/>
            <a:ext cx="85206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</a:pPr>
            <a:r>
              <a:rPr lang="en" sz="7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Please </a:t>
            </a:r>
            <a:r>
              <a:rPr lang="en" sz="7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email</a:t>
            </a:r>
            <a:r>
              <a:rPr lang="en" sz="7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 and tell me a little about yourself!</a:t>
            </a:r>
            <a:endParaRPr sz="7000"/>
          </a:p>
        </p:txBody>
      </p:sp>
      <p:sp>
        <p:nvSpPr>
          <p:cNvPr id="149" name="Google Shape;149;p18"/>
          <p:cNvSpPr txBox="1"/>
          <p:nvPr/>
        </p:nvSpPr>
        <p:spPr>
          <a:xfrm>
            <a:off x="2079175" y="3920900"/>
            <a:ext cx="6493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On-screen Show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Actor</vt:lpstr>
      <vt:lpstr>Simple Light</vt:lpstr>
      <vt:lpstr>Meet Mrs. Rosengard  Language Arts – 6A</vt:lpstr>
      <vt:lpstr>My family:</vt:lpstr>
      <vt:lpstr>TRAVEL is my passion!</vt:lpstr>
      <vt:lpstr>I love to…</vt:lpstr>
      <vt:lpstr>I LOVE to READ!</vt:lpstr>
      <vt:lpstr>Please email me and tell me a little about yourself!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Mrs. Rosengard  Language Arts – 6A</dc:title>
  <dc:creator>Barb Rosengard</dc:creator>
  <cp:lastModifiedBy>Barb Rosengard</cp:lastModifiedBy>
  <cp:revision>1</cp:revision>
  <dcterms:modified xsi:type="dcterms:W3CDTF">2018-08-19T21:38:07Z</dcterms:modified>
</cp:coreProperties>
</file>